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3" r:id="rId4"/>
    <p:sldId id="258" r:id="rId5"/>
    <p:sldId id="261" r:id="rId6"/>
    <p:sldId id="260" r:id="rId7"/>
    <p:sldId id="262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kokcop.eu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file/d/1tQopwFUtIhihAzDpuw8HmfncZFZOZnVl/view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657600"/>
            <a:ext cx="8839200" cy="1295399"/>
          </a:xfrm>
        </p:spPr>
        <p:txBody>
          <a:bodyPr>
            <a:normAutofit/>
          </a:bodyPr>
          <a:lstStyle/>
          <a:p>
            <a:pPr algn="ctr"/>
            <a:r>
              <a:rPr lang="ro-RO" sz="2800" b="1" dirty="0">
                <a:latin typeface="Arial" pitchFamily="34" charset="0"/>
                <a:cs typeface="Arial" pitchFamily="34" charset="0"/>
              </a:rPr>
              <a:t>KA229 - School Exchange </a:t>
            </a:r>
            <a:r>
              <a:rPr lang="ro-RO" sz="2800" b="1" dirty="0" smtClean="0">
                <a:latin typeface="Arial" pitchFamily="34" charset="0"/>
                <a:cs typeface="Arial" pitchFamily="34" charset="0"/>
              </a:rPr>
              <a:t>Partnerships</a:t>
            </a:r>
            <a:r>
              <a:rPr lang="ro-RO" sz="2800" b="1" dirty="0">
                <a:latin typeface="Arial" pitchFamily="34" charset="0"/>
                <a:cs typeface="Arial" pitchFamily="34" charset="0"/>
              </a:rPr>
              <a:t/>
            </a:r>
            <a:br>
              <a:rPr lang="ro-RO" sz="2800" b="1" dirty="0">
                <a:latin typeface="Arial" pitchFamily="34" charset="0"/>
                <a:cs typeface="Arial" pitchFamily="34" charset="0"/>
              </a:rPr>
            </a:br>
            <a:r>
              <a:rPr lang="ro-RO" sz="2800" b="1" dirty="0" smtClean="0">
                <a:latin typeface="Arial" pitchFamily="34" charset="0"/>
                <a:cs typeface="Arial" pitchFamily="34" charset="0"/>
              </a:rPr>
              <a:t>“KITCHEN </a:t>
            </a:r>
            <a:r>
              <a:rPr lang="ro-RO" sz="2800" b="1" dirty="0">
                <a:latin typeface="Arial" pitchFamily="34" charset="0"/>
                <a:cs typeface="Arial" pitchFamily="34" charset="0"/>
              </a:rPr>
              <a:t>OUR KINGDOM COOKING OUR PASSION</a:t>
            </a:r>
            <a:r>
              <a:rPr lang="ro-RO" sz="2800" b="1" dirty="0" smtClean="0">
                <a:latin typeface="Arial" pitchFamily="34" charset="0"/>
                <a:cs typeface="Arial" pitchFamily="34" charset="0"/>
              </a:rPr>
              <a:t>”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5105400"/>
            <a:ext cx="8458200" cy="13716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2019-1-PL01-KA229-065360</a:t>
            </a:r>
            <a:endParaRPr lang="ro-RO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>
                <a:latin typeface="Arial" pitchFamily="34" charset="0"/>
                <a:cs typeface="Arial" pitchFamily="34" charset="0"/>
                <a:hlinkClick r:id="rId2"/>
              </a:rPr>
              <a:t>http://</a:t>
            </a:r>
            <a:r>
              <a:rPr lang="ro-RO" b="1" dirty="0" smtClean="0">
                <a:latin typeface="Arial" pitchFamily="34" charset="0"/>
                <a:cs typeface="Arial" pitchFamily="34" charset="0"/>
                <a:hlinkClick r:id="rId2"/>
              </a:rPr>
              <a:t>www.kokcop.eu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57200"/>
            <a:ext cx="3352800" cy="2827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4856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686800" cy="990600"/>
          </a:xfrm>
        </p:spPr>
        <p:txBody>
          <a:bodyPr>
            <a:normAutofit/>
          </a:bodyPr>
          <a:lstStyle/>
          <a:p>
            <a:r>
              <a:rPr lang="ro-RO" sz="2800" b="1" dirty="0">
                <a:latin typeface="Arial" pitchFamily="34" charset="0"/>
                <a:cs typeface="Arial" pitchFamily="34" charset="0"/>
              </a:rPr>
              <a:t>KITCHEN OUR KINGDOM COOKING OUR PASSION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5029200"/>
          </a:xfrm>
        </p:spPr>
        <p:txBody>
          <a:bodyPr>
            <a:normAutofit/>
          </a:bodyPr>
          <a:lstStyle/>
          <a:p>
            <a:r>
              <a:rPr lang="ro-RO" sz="2000" b="1" dirty="0" smtClean="0"/>
              <a:t>Parteneri:</a:t>
            </a:r>
          </a:p>
          <a:p>
            <a:pPr lvl="1"/>
            <a:r>
              <a:rPr lang="ro-RO" dirty="0" smtClean="0"/>
              <a:t>Polonia, </a:t>
            </a:r>
            <a:endParaRPr lang="en-US" dirty="0" smtClean="0"/>
          </a:p>
          <a:p>
            <a:pPr lvl="1"/>
            <a:r>
              <a:rPr lang="ro-RO" dirty="0" smtClean="0"/>
              <a:t>Turcia</a:t>
            </a:r>
            <a:r>
              <a:rPr lang="ro-RO" dirty="0"/>
              <a:t>, </a:t>
            </a:r>
            <a:endParaRPr lang="en-US" dirty="0" smtClean="0"/>
          </a:p>
          <a:p>
            <a:pPr lvl="1"/>
            <a:r>
              <a:rPr lang="ro-RO" dirty="0" smtClean="0"/>
              <a:t>Italia</a:t>
            </a:r>
            <a:r>
              <a:rPr lang="ro-RO" dirty="0"/>
              <a:t>, </a:t>
            </a:r>
            <a:endParaRPr lang="en-US" dirty="0" smtClean="0"/>
          </a:p>
          <a:p>
            <a:pPr lvl="1"/>
            <a:r>
              <a:rPr lang="ro-RO" dirty="0" smtClean="0"/>
              <a:t>Slovenia</a:t>
            </a:r>
            <a:r>
              <a:rPr lang="ro-RO" dirty="0"/>
              <a:t>, </a:t>
            </a:r>
            <a:endParaRPr lang="en-US" dirty="0" smtClean="0"/>
          </a:p>
          <a:p>
            <a:pPr lvl="1"/>
            <a:r>
              <a:rPr lang="ro-RO" dirty="0" smtClean="0"/>
              <a:t>Franța, </a:t>
            </a:r>
            <a:endParaRPr lang="en-US" dirty="0" smtClean="0"/>
          </a:p>
          <a:p>
            <a:pPr lvl="1"/>
            <a:r>
              <a:rPr lang="ro-RO" dirty="0" smtClean="0"/>
              <a:t>România</a:t>
            </a:r>
            <a:r>
              <a:rPr lang="ro-RO" dirty="0"/>
              <a:t>.</a:t>
            </a:r>
            <a:endParaRPr lang="en-US" dirty="0"/>
          </a:p>
          <a:p>
            <a:pPr algn="just">
              <a:lnSpc>
                <a:spcPct val="150000"/>
              </a:lnSpc>
            </a:pPr>
            <a:r>
              <a:rPr lang="en-US" sz="2000" b="1" dirty="0" err="1"/>
              <a:t>Scopul</a:t>
            </a:r>
            <a:r>
              <a:rPr lang="en-US" sz="2000" b="1" dirty="0"/>
              <a:t> </a:t>
            </a:r>
            <a:r>
              <a:rPr lang="en-US" sz="2000" b="1" dirty="0" err="1"/>
              <a:t>proiectului</a:t>
            </a:r>
            <a:r>
              <a:rPr lang="en-US" sz="2000" b="1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ro-RO" sz="2000" dirty="0" smtClean="0"/>
              <a:t>dezvoltarea</a:t>
            </a:r>
            <a:r>
              <a:rPr lang="en-US" sz="2000" dirty="0" smtClean="0"/>
              <a:t> </a:t>
            </a:r>
            <a:r>
              <a:rPr lang="en-US" sz="2000" dirty="0" err="1"/>
              <a:t>competențelor</a:t>
            </a:r>
            <a:r>
              <a:rPr lang="en-US" sz="2000" dirty="0"/>
              <a:t> </a:t>
            </a:r>
            <a:r>
              <a:rPr lang="en-US" sz="2000" dirty="0" err="1"/>
              <a:t>profesionale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lingvistice</a:t>
            </a:r>
            <a:r>
              <a:rPr lang="en-US" sz="2000" dirty="0"/>
              <a:t> </a:t>
            </a:r>
            <a:r>
              <a:rPr lang="ro-RO" sz="2000" dirty="0" smtClean="0"/>
              <a:t>ale elevilor și </a:t>
            </a:r>
            <a:r>
              <a:rPr lang="en-US" sz="2000" dirty="0" err="1" smtClean="0"/>
              <a:t>promov</a:t>
            </a:r>
            <a:r>
              <a:rPr lang="ro-RO" sz="2000" dirty="0" smtClean="0"/>
              <a:t>area</a:t>
            </a:r>
            <a:r>
              <a:rPr lang="en-US" sz="2000" dirty="0"/>
              <a:t> </a:t>
            </a:r>
            <a:r>
              <a:rPr lang="en-US" sz="2000" dirty="0" err="1"/>
              <a:t>bucătări</a:t>
            </a:r>
            <a:r>
              <a:rPr lang="ro-RO" sz="2000" dirty="0"/>
              <a:t>ei</a:t>
            </a:r>
            <a:r>
              <a:rPr lang="en-US" sz="2000" dirty="0"/>
              <a:t> </a:t>
            </a:r>
            <a:r>
              <a:rPr lang="ro-RO" sz="2000" dirty="0"/>
              <a:t>tradiționale </a:t>
            </a:r>
            <a:r>
              <a:rPr lang="ro-RO" sz="2000" dirty="0" smtClean="0"/>
              <a:t>a fiecărei țări participante la proiect.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02005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763000" cy="990600"/>
          </a:xfrm>
        </p:spPr>
        <p:txBody>
          <a:bodyPr>
            <a:normAutofit/>
          </a:bodyPr>
          <a:lstStyle/>
          <a:p>
            <a:pPr algn="ctr"/>
            <a:r>
              <a:rPr lang="ro-RO" sz="2800" b="1" dirty="0">
                <a:latin typeface="Arial" pitchFamily="34" charset="0"/>
                <a:cs typeface="Arial" pitchFamily="34" charset="0"/>
              </a:rPr>
              <a:t>KITCHEN OUR KINGDOM COOKING OUR PASSION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839200" cy="4876800"/>
          </a:xfrm>
        </p:spPr>
        <p:txBody>
          <a:bodyPr>
            <a:normAutofit/>
          </a:bodyPr>
          <a:lstStyle/>
          <a:p>
            <a:r>
              <a:rPr lang="en-US" dirty="0" err="1" smtClean="0"/>
              <a:t>Produsele</a:t>
            </a:r>
            <a:r>
              <a:rPr lang="en-US" dirty="0" smtClean="0"/>
              <a:t> finale</a:t>
            </a:r>
            <a:r>
              <a:rPr lang="en-US" dirty="0" smtClean="0"/>
              <a:t>:</a:t>
            </a:r>
            <a:endParaRPr lang="ro-RO" dirty="0" smtClean="0"/>
          </a:p>
          <a:p>
            <a:endParaRPr lang="en-US" dirty="0" smtClean="0"/>
          </a:p>
          <a:p>
            <a:pPr algn="just"/>
            <a:r>
              <a:rPr lang="en-US" dirty="0" smtClean="0"/>
              <a:t>site web, </a:t>
            </a:r>
          </a:p>
          <a:p>
            <a:pPr algn="just"/>
            <a:r>
              <a:rPr lang="en-US" dirty="0" smtClean="0"/>
              <a:t>un </a:t>
            </a:r>
            <a:r>
              <a:rPr lang="en-US" dirty="0" err="1"/>
              <a:t>dicționar</a:t>
            </a:r>
            <a:r>
              <a:rPr lang="en-US" dirty="0"/>
              <a:t> </a:t>
            </a:r>
            <a:r>
              <a:rPr lang="en-US" dirty="0" err="1" smtClean="0"/>
              <a:t>interactiv</a:t>
            </a:r>
            <a:r>
              <a:rPr lang="en-US" dirty="0"/>
              <a:t>, </a:t>
            </a:r>
            <a:r>
              <a:rPr lang="en-US" dirty="0" smtClean="0"/>
              <a:t>cu </a:t>
            </a:r>
            <a:r>
              <a:rPr lang="en-US" dirty="0" err="1" smtClean="0"/>
              <a:t>termeni</a:t>
            </a:r>
            <a:r>
              <a:rPr lang="en-US" dirty="0" smtClean="0"/>
              <a:t> din </a:t>
            </a:r>
            <a:r>
              <a:rPr lang="en-US" dirty="0" err="1" smtClean="0"/>
              <a:t>gastronomie</a:t>
            </a:r>
            <a:r>
              <a:rPr lang="en-US" dirty="0" smtClean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 smtClean="0"/>
              <a:t>toate</a:t>
            </a:r>
            <a:r>
              <a:rPr lang="en-US" dirty="0" smtClean="0"/>
              <a:t> </a:t>
            </a:r>
            <a:r>
              <a:rPr lang="en-US" dirty="0" err="1"/>
              <a:t>limbile</a:t>
            </a:r>
            <a:r>
              <a:rPr lang="en-US" dirty="0"/>
              <a:t> </a:t>
            </a:r>
            <a:r>
              <a:rPr lang="en-US" dirty="0" err="1"/>
              <a:t>partenerilor</a:t>
            </a:r>
            <a:r>
              <a:rPr lang="en-US" dirty="0"/>
              <a:t> </a:t>
            </a:r>
            <a:r>
              <a:rPr lang="en-US" dirty="0" err="1"/>
              <a:t>proiectului</a:t>
            </a:r>
            <a:r>
              <a:rPr lang="en-US" dirty="0"/>
              <a:t>, </a:t>
            </a:r>
            <a:endParaRPr lang="en-US" dirty="0" smtClean="0"/>
          </a:p>
          <a:p>
            <a:pPr algn="just"/>
            <a:r>
              <a:rPr lang="en-US" dirty="0" smtClean="0"/>
              <a:t>o </a:t>
            </a:r>
            <a:r>
              <a:rPr lang="en-US" dirty="0"/>
              <a:t>carte de </a:t>
            </a:r>
            <a:r>
              <a:rPr lang="en-US" dirty="0" err="1"/>
              <a:t>bucate</a:t>
            </a:r>
            <a:r>
              <a:rPr lang="en-US" dirty="0"/>
              <a:t> cu </a:t>
            </a:r>
            <a:r>
              <a:rPr lang="en-US" dirty="0" err="1"/>
              <a:t>rețete</a:t>
            </a:r>
            <a:r>
              <a:rPr lang="en-US" dirty="0"/>
              <a:t> de </a:t>
            </a:r>
            <a:r>
              <a:rPr lang="en-US" dirty="0" err="1"/>
              <a:t>preparate</a:t>
            </a:r>
            <a:r>
              <a:rPr lang="en-US" dirty="0"/>
              <a:t> </a:t>
            </a:r>
            <a:r>
              <a:rPr lang="en-US" dirty="0" err="1" smtClean="0"/>
              <a:t>tradiționale</a:t>
            </a:r>
            <a:r>
              <a:rPr lang="en-US" dirty="0" smtClean="0"/>
              <a:t> </a:t>
            </a:r>
            <a:r>
              <a:rPr lang="en-US" dirty="0" err="1" smtClean="0"/>
              <a:t>specifice</a:t>
            </a:r>
            <a:r>
              <a:rPr lang="en-US" dirty="0" smtClean="0"/>
              <a:t> </a:t>
            </a:r>
            <a:r>
              <a:rPr lang="en-US" dirty="0" err="1" smtClean="0"/>
              <a:t>fiecărui</a:t>
            </a:r>
            <a:r>
              <a:rPr lang="en-US" dirty="0" smtClean="0"/>
              <a:t> </a:t>
            </a:r>
            <a:r>
              <a:rPr lang="en-US" dirty="0" err="1"/>
              <a:t>partener</a:t>
            </a:r>
            <a:r>
              <a:rPr lang="en-US" dirty="0"/>
              <a:t>,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/>
              <a:t>versiune</a:t>
            </a:r>
            <a:r>
              <a:rPr lang="en-US" dirty="0"/>
              <a:t> </a:t>
            </a:r>
            <a:r>
              <a:rPr lang="en-US" dirty="0" err="1" smtClean="0"/>
              <a:t>tipărită</a:t>
            </a:r>
            <a:r>
              <a:rPr lang="en-US" dirty="0" smtClean="0"/>
              <a:t>, </a:t>
            </a:r>
            <a:endParaRPr lang="en-US" dirty="0" smtClean="0"/>
          </a:p>
          <a:p>
            <a:pPr algn="just"/>
            <a:r>
              <a:rPr lang="en-US" dirty="0" err="1" smtClean="0"/>
              <a:t>videoclipuri</a:t>
            </a:r>
            <a:r>
              <a:rPr lang="en-US" dirty="0" smtClean="0"/>
              <a:t> </a:t>
            </a:r>
            <a:r>
              <a:rPr lang="en-US" dirty="0"/>
              <a:t>cu </a:t>
            </a:r>
            <a:r>
              <a:rPr lang="en-US" dirty="0" err="1"/>
              <a:t>instrucțiuni</a:t>
            </a:r>
            <a:r>
              <a:rPr lang="en-US" dirty="0"/>
              <a:t> de </a:t>
            </a:r>
            <a:r>
              <a:rPr lang="en-US" dirty="0" err="1"/>
              <a:t>pregătire</a:t>
            </a:r>
            <a:r>
              <a:rPr lang="en-US" dirty="0"/>
              <a:t> </a:t>
            </a:r>
            <a:r>
              <a:rPr lang="en-US" dirty="0" smtClean="0"/>
              <a:t>a fie</a:t>
            </a:r>
            <a:r>
              <a:rPr lang="ro-RO" dirty="0" smtClean="0"/>
              <a:t>cărui</a:t>
            </a:r>
            <a:r>
              <a:rPr lang="en-US" dirty="0" smtClean="0"/>
              <a:t> </a:t>
            </a:r>
            <a:r>
              <a:rPr lang="en-US" dirty="0" err="1" smtClean="0"/>
              <a:t>preparat</a:t>
            </a:r>
            <a:r>
              <a:rPr lang="en-US" dirty="0" smtClean="0"/>
              <a:t> </a:t>
            </a:r>
            <a:r>
              <a:rPr lang="en-US" dirty="0"/>
              <a:t>din </a:t>
            </a:r>
            <a:r>
              <a:rPr lang="en-US" dirty="0" err="1"/>
              <a:t>cartea</a:t>
            </a:r>
            <a:r>
              <a:rPr lang="en-US" dirty="0"/>
              <a:t> de </a:t>
            </a:r>
            <a:r>
              <a:rPr lang="en-US" dirty="0" err="1"/>
              <a:t>bucate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60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71600"/>
            <a:ext cx="8915400" cy="2209800"/>
          </a:xfrm>
        </p:spPr>
        <p:txBody>
          <a:bodyPr>
            <a:normAutofit/>
          </a:bodyPr>
          <a:lstStyle/>
          <a:p>
            <a:r>
              <a:rPr lang="ro-RO" sz="2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	</a:t>
            </a:r>
            <a:r>
              <a:rPr lang="ro-RO" sz="20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Mobilitatea de proiect s-a desfășurat în Kayseri, Turcia, în perioada 09 -15.02.2020 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con</a:t>
            </a:r>
            <a:r>
              <a:rPr lang="ro-RO" sz="20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s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t</a:t>
            </a:r>
            <a:r>
              <a:rPr lang="ro-RO" sz="20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ând într-un </a:t>
            </a:r>
            <a:r>
              <a:rPr lang="ro-RO" sz="2000" dirty="0">
                <a:solidFill>
                  <a:schemeClr val="tx1"/>
                </a:solidFill>
                <a:latin typeface="+mn-lt"/>
                <a:cs typeface="Arial" pitchFamily="34" charset="0"/>
              </a:rPr>
              <a:t>curs de formare în gastronomie, cu abordarea diverselor rețete culinare propuse de partenerul </a:t>
            </a:r>
            <a:r>
              <a:rPr lang="ro-RO" sz="2000" dirty="0">
                <a:solidFill>
                  <a:schemeClr val="tx1"/>
                </a:solidFill>
                <a:latin typeface="+mn-lt"/>
              </a:rPr>
              <a:t>din </a:t>
            </a:r>
            <a:r>
              <a:rPr lang="ro-RO" sz="2000" dirty="0" smtClean="0">
                <a:solidFill>
                  <a:schemeClr val="tx1"/>
                </a:solidFill>
                <a:latin typeface="+mn-lt"/>
              </a:rPr>
              <a:t>Turcia</a:t>
            </a:r>
            <a:r>
              <a:rPr lang="ro-RO" sz="20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, </a:t>
            </a:r>
            <a:r>
              <a:rPr lang="ro-RO" sz="2000" dirty="0">
                <a:solidFill>
                  <a:schemeClr val="tx1"/>
                </a:solidFill>
                <a:latin typeface="+mn-lt"/>
                <a:cs typeface="Arial" pitchFamily="34" charset="0"/>
              </a:rPr>
              <a:t>precum: supe (Yayla, Ezogelin, Okra), </a:t>
            </a:r>
            <a:r>
              <a:rPr lang="ro-RO" sz="2000" dirty="0">
                <a:solidFill>
                  <a:schemeClr val="tx1"/>
                </a:solidFill>
                <a:cs typeface="Arial" pitchFamily="34" charset="0"/>
              </a:rPr>
              <a:t>vinete umplute cu carne</a:t>
            </a:r>
            <a:r>
              <a:rPr lang="ro-RO" sz="20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ro-RO" sz="20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(</a:t>
            </a:r>
            <a:r>
              <a:rPr lang="ro-RO" sz="2000" dirty="0" smtClean="0">
                <a:solidFill>
                  <a:schemeClr val="tx1"/>
                </a:solidFill>
                <a:cs typeface="Arial" pitchFamily="34" charset="0"/>
              </a:rPr>
              <a:t>Karnıyarık</a:t>
            </a:r>
            <a:r>
              <a:rPr lang="ro-RO" sz="20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), </a:t>
            </a:r>
            <a:r>
              <a:rPr lang="ro-RO" sz="2000" dirty="0">
                <a:solidFill>
                  <a:schemeClr val="tx1"/>
                </a:solidFill>
                <a:latin typeface="+mn-lt"/>
                <a:cs typeface="Arial" pitchFamily="34" charset="0"/>
              </a:rPr>
              <a:t>pilaf turcesc, desert (Nevzine, Revani), chiftele din carne și altele.</a:t>
            </a:r>
            <a:br>
              <a:rPr lang="ro-RO" sz="2000" dirty="0">
                <a:solidFill>
                  <a:schemeClr val="tx1"/>
                </a:solidFill>
                <a:latin typeface="+mn-lt"/>
                <a:cs typeface="Arial" pitchFamily="34" charset="0"/>
              </a:rPr>
            </a:br>
            <a:endParaRPr lang="en-US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533400"/>
            <a:ext cx="8763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o-RO" sz="2800" b="1" dirty="0" smtClean="0">
                <a:latin typeface="Arial" pitchFamily="34" charset="0"/>
                <a:cs typeface="Arial" pitchFamily="34" charset="0"/>
              </a:rPr>
              <a:t>KITCHEN OUR KINGDOM COOKING OUR PASSION</a:t>
            </a:r>
            <a:endParaRPr lang="en-US" sz="2800" dirty="0"/>
          </a:p>
        </p:txBody>
      </p:sp>
      <p:pic>
        <p:nvPicPr>
          <p:cNvPr id="6" name="Picture 5" descr="C:\Users\Iuliana Andone\Pictures\proiecte 2020 feb-mar\IMG_20200213_12443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652128"/>
            <a:ext cx="2971800" cy="2062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" y="3886200"/>
            <a:ext cx="2508115" cy="2937754"/>
          </a:xfrm>
          <a:prstGeom prst="rect">
            <a:avLst/>
          </a:prstGeom>
          <a:noFill/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038600"/>
            <a:ext cx="2504872" cy="27804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3926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839200" cy="990600"/>
          </a:xfrm>
        </p:spPr>
        <p:txBody>
          <a:bodyPr>
            <a:noAutofit/>
          </a:bodyPr>
          <a:lstStyle/>
          <a:p>
            <a:pPr algn="ctr"/>
            <a:r>
              <a:rPr lang="ro-RO" sz="2800" b="1" dirty="0">
                <a:latin typeface="+mn-lt"/>
                <a:cs typeface="Arial" pitchFamily="34" charset="0"/>
              </a:rPr>
              <a:t>KITCHEN OUR KINGDOM COOKING OUR PASSION</a:t>
            </a:r>
            <a:r>
              <a:rPr lang="en-US" sz="2800" dirty="0">
                <a:latin typeface="+mn-lt"/>
              </a:rPr>
              <a:t/>
            </a:r>
            <a:br>
              <a:rPr lang="en-US" sz="2800" dirty="0">
                <a:latin typeface="+mn-lt"/>
              </a:rPr>
            </a:br>
            <a:endParaRPr lang="en-US" sz="2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876800"/>
          </a:xfrm>
        </p:spPr>
        <p:txBody>
          <a:bodyPr>
            <a:normAutofit/>
          </a:bodyPr>
          <a:lstStyle/>
          <a:p>
            <a:r>
              <a:rPr lang="ro-RO" sz="2000" dirty="0" smtClean="0"/>
              <a:t>La mobilitatea de proiect a participat </a:t>
            </a:r>
            <a:r>
              <a:rPr lang="ro-RO" sz="2000" dirty="0"/>
              <a:t>din fiecare țară parteneră </a:t>
            </a:r>
            <a:r>
              <a:rPr lang="ro-RO" sz="2000" dirty="0" smtClean="0"/>
              <a:t>un </a:t>
            </a:r>
            <a:r>
              <a:rPr lang="ro-RO" sz="2000" dirty="0"/>
              <a:t>profesor de gastronomie, care în urma cursului de formare a avut sarcina de a transmite cunoștințele și bunele practici dobândite, elevilor din școală, la întoarcerea acasă.</a:t>
            </a:r>
            <a:r>
              <a:rPr lang="en-US" sz="2000" dirty="0"/>
              <a:t/>
            </a:r>
            <a:br>
              <a:rPr lang="en-US" sz="2000" dirty="0"/>
            </a:br>
            <a:endParaRPr lang="ro-RO" sz="2000" dirty="0" smtClean="0"/>
          </a:p>
        </p:txBody>
      </p:sp>
      <p:pic>
        <p:nvPicPr>
          <p:cNvPr id="4" name="Content Placeholder 3" descr="C:\Users\Iuliana Andone\Pictures\proiecte 2020 feb-mar\IMG_20200211_104059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0" y="2895600"/>
            <a:ext cx="6172200" cy="38612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6783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424" y="533400"/>
            <a:ext cx="8766175" cy="990600"/>
          </a:xfrm>
        </p:spPr>
        <p:txBody>
          <a:bodyPr>
            <a:normAutofit/>
          </a:bodyPr>
          <a:lstStyle/>
          <a:p>
            <a:pPr algn="ctr"/>
            <a:r>
              <a:rPr lang="ro-RO" sz="2800" b="1" dirty="0">
                <a:latin typeface="+mn-lt"/>
                <a:cs typeface="Arial" pitchFamily="34" charset="0"/>
              </a:rPr>
              <a:t>KITCHEN OUR KINGDOM COOKING OUR PASSION</a:t>
            </a:r>
            <a:endParaRPr lang="en-US" sz="2800" dirty="0">
              <a:latin typeface="+mn-lt"/>
            </a:endParaRPr>
          </a:p>
        </p:txBody>
      </p:sp>
      <p:pic>
        <p:nvPicPr>
          <p:cNvPr id="4" name="Content Placeholder 3" descr="C:\Users\Iuliana Andone\Pictures\proiecte 2020 feb-mar\IMG_20200227_111007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2709949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600200"/>
            <a:ext cx="2935606" cy="2362200"/>
          </a:xfrm>
          <a:prstGeom prst="rect">
            <a:avLst/>
          </a:prstGeom>
          <a:noFill/>
        </p:spPr>
      </p:pic>
      <p:pic>
        <p:nvPicPr>
          <p:cNvPr id="6" name="Picture 5" descr="C:\Users\Iuliana Andone\Pictures\proiecte 2020 feb-mar\IMG_20200227_11262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581400"/>
            <a:ext cx="2438400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190999"/>
            <a:ext cx="2895600" cy="2438401"/>
          </a:xfrm>
          <a:prstGeom prst="rect">
            <a:avLst/>
          </a:prstGeom>
          <a:noFill/>
        </p:spPr>
      </p:pic>
      <p:pic>
        <p:nvPicPr>
          <p:cNvPr id="8" name="Picture 7" descr="C:\Users\Iuliana Andone\Pictures\proiecte 2020 feb-mar\IMG_20200227_130407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557" y="4213698"/>
            <a:ext cx="3031490" cy="24157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077183" y="1628136"/>
            <a:ext cx="25324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dirty="0"/>
              <a:t>În laboratorul de gastronomie al școlii s-a organizat o sesiune de gătit preparate tradiționale din bucătăria turcească.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430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5" y="381000"/>
            <a:ext cx="9124545" cy="990600"/>
          </a:xfrm>
        </p:spPr>
        <p:txBody>
          <a:bodyPr>
            <a:normAutofit/>
          </a:bodyPr>
          <a:lstStyle/>
          <a:p>
            <a:pPr algn="ctr"/>
            <a:r>
              <a:rPr lang="ro-RO" sz="2400" dirty="0" smtClean="0">
                <a:latin typeface="Arial" pitchFamily="34" charset="0"/>
                <a:cs typeface="Arial" pitchFamily="34" charset="0"/>
              </a:rPr>
              <a:t>Webinar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sesiune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o-RO" sz="2400" dirty="0" smtClean="0">
                <a:latin typeface="Arial" pitchFamily="34" charset="0"/>
                <a:cs typeface="Arial" pitchFamily="34" charset="0"/>
              </a:rPr>
              <a:t>de </a:t>
            </a:r>
            <a:r>
              <a:rPr lang="ro-RO" sz="2400" dirty="0" smtClean="0">
                <a:latin typeface="Arial" pitchFamily="34" charset="0"/>
                <a:cs typeface="Arial" pitchFamily="34" charset="0"/>
              </a:rPr>
              <a:t>gatit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octombrie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2020, Rom</a:t>
            </a:r>
            <a:r>
              <a:rPr lang="ro-RO" sz="2400" dirty="0" smtClean="0">
                <a:latin typeface="Arial" pitchFamily="34" charset="0"/>
                <a:cs typeface="Arial" pitchFamily="34" charset="0"/>
              </a:rPr>
              <a:t>â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nia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Iuliana Andone\Desktop\KOKCOP\WhatsApp Image 2020-10-22 at  14.29.49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71294"/>
            <a:ext cx="3657600" cy="257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Iuliana Andone\Desktop\KOKCOP\WhatsApp Image 2020-10-22 at  14.30.03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1" y="2814940"/>
            <a:ext cx="3714344" cy="259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Iuliana Andone\Desktop\KOKCOP\WhatsApp Image 2020-10-22 at  14.36.07 (1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600575"/>
            <a:ext cx="4394200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24319" y="1265872"/>
            <a:ext cx="91245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dirty="0" smtClean="0"/>
              <a:t>	Pentru al doilea an de proiect planul de implementare al proiectului a fost adaptat conform condițiilor sanitare impuse de pandemie, astfel că activitățile proiectului au debutat cu o sesiune de gătit online, la care școala din România a fost gazdă, demonstrând modul de preparare a unor preparate culinare tradiționale r</a:t>
            </a:r>
            <a:r>
              <a:rPr lang="ro-RO" dirty="0" smtClean="0">
                <a:latin typeface="Arial" pitchFamily="34" charset="0"/>
                <a:cs typeface="Arial" pitchFamily="34" charset="0"/>
              </a:rPr>
              <a:t>romanesti</a:t>
            </a:r>
            <a:r>
              <a:rPr lang="ro-RO" dirty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>
                <a:latin typeface="Arial" pitchFamily="34" charset="0"/>
                <a:cs typeface="Arial" pitchFamily="34" charset="0"/>
              </a:rPr>
              <a:t/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ro-RO" dirty="0">
                <a:latin typeface="Arial" pitchFamily="34" charset="0"/>
                <a:cs typeface="Arial" pitchFamily="34" charset="0"/>
              </a:rPr>
              <a:t>cozonac, tobă, plachie de crap și </a:t>
            </a:r>
            <a:r>
              <a:rPr lang="ro-RO" dirty="0" smtClean="0">
                <a:latin typeface="Arial" pitchFamily="34" charset="0"/>
                <a:cs typeface="Arial" pitchFamily="34" charset="0"/>
              </a:rPr>
              <a:t>papanași.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674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95400"/>
            <a:ext cx="8915400" cy="2544762"/>
          </a:xfrm>
        </p:spPr>
        <p:txBody>
          <a:bodyPr>
            <a:normAutofit fontScale="90000"/>
          </a:bodyPr>
          <a:lstStyle/>
          <a:p>
            <a:pPr algn="ctr"/>
            <a:r>
              <a:rPr lang="ro-RO" dirty="0" smtClean="0"/>
              <a:t/>
            </a:r>
            <a:br>
              <a:rPr lang="ro-RO" dirty="0" smtClean="0"/>
            </a:br>
            <a:r>
              <a:rPr lang="ro-RO" dirty="0" smtClean="0"/>
              <a:t/>
            </a:r>
            <a:br>
              <a:rPr lang="ro-RO" dirty="0" smtClean="0"/>
            </a:br>
            <a:r>
              <a:rPr lang="ro-RO" sz="2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Înregistrare webinar:</a:t>
            </a:r>
            <a:br>
              <a:rPr lang="ro-RO" sz="2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o-RO" sz="2700" dirty="0">
                <a:latin typeface="Arial" pitchFamily="34" charset="0"/>
                <a:cs typeface="Arial" pitchFamily="34" charset="0"/>
                <a:hlinkClick r:id="rId2"/>
              </a:rPr>
              <a:t>https://</a:t>
            </a:r>
            <a:r>
              <a:rPr lang="ro-RO" sz="2700" dirty="0" smtClean="0">
                <a:latin typeface="Arial" pitchFamily="34" charset="0"/>
                <a:cs typeface="Arial" pitchFamily="34" charset="0"/>
                <a:hlinkClick r:id="rId2"/>
              </a:rPr>
              <a:t>drive.google.com/file/d/1tQopwFUtIhihAzDpuw8HmfncZFZOZnVl/view</a:t>
            </a:r>
            <a:r>
              <a:rPr lang="ro-RO" sz="27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o-RO" sz="2700" dirty="0" smtClean="0">
                <a:latin typeface="Arial" pitchFamily="34" charset="0"/>
                <a:cs typeface="Arial" pitchFamily="34" charset="0"/>
              </a:rPr>
            </a:br>
            <a:r>
              <a:rPr lang="ro-RO" dirty="0" smtClean="0"/>
              <a:t/>
            </a:r>
            <a:br>
              <a:rPr lang="ro-RO" dirty="0" smtClean="0"/>
            </a:br>
            <a:r>
              <a:rPr lang="ro-RO" dirty="0" smtClean="0"/>
              <a:t/>
            </a:r>
            <a:br>
              <a:rPr lang="ro-RO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1910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o-RO" b="1" dirty="0" smtClean="0">
                <a:latin typeface="Arial" pitchFamily="34" charset="0"/>
                <a:cs typeface="Arial" pitchFamily="34" charset="0"/>
              </a:rPr>
              <a:t>Vă mulțumesc pentru atenție!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848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75</TotalTime>
  <Words>204</Words>
  <Application>Microsoft Office PowerPoint</Application>
  <PresentationFormat>On-screen Show (4:3)</PresentationFormat>
  <Paragraphs>29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Clarity</vt:lpstr>
      <vt:lpstr>KA229 - School Exchange Partnerships “KITCHEN OUR KINGDOM COOKING OUR PASSION”</vt:lpstr>
      <vt:lpstr>KITCHEN OUR KINGDOM COOKING OUR PASSION</vt:lpstr>
      <vt:lpstr>KITCHEN OUR KINGDOM COOKING OUR PASSION</vt:lpstr>
      <vt:lpstr> Mobilitatea de proiect s-a desfășurat în Kayseri, Turcia, în perioada 09 -15.02.2020 constând într-un curs de formare în gastronomie, cu abordarea diverselor rețete culinare propuse de partenerul din Turcia, precum: supe (Yayla, Ezogelin, Okra), vinete umplute cu carne (Karnıyarık), pilaf turcesc, desert (Nevzine, Revani), chiftele din carne și altele. </vt:lpstr>
      <vt:lpstr>KITCHEN OUR KINGDOM COOKING OUR PASSION </vt:lpstr>
      <vt:lpstr>KITCHEN OUR KINGDOM COOKING OUR PASSION</vt:lpstr>
      <vt:lpstr>Webinar – sesiune de gatit, octombrie, 2020, România</vt:lpstr>
      <vt:lpstr>  Înregistrare webinar: https://drive.google.com/file/d/1tQopwFUtIhihAzDpuw8HmfncZFZOZnVl/view  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Iuliana Andone</dc:creator>
  <cp:lastModifiedBy>Windows User</cp:lastModifiedBy>
  <cp:revision>18</cp:revision>
  <dcterms:created xsi:type="dcterms:W3CDTF">2006-08-16T00:00:00Z</dcterms:created>
  <dcterms:modified xsi:type="dcterms:W3CDTF">2020-11-18T12:58:24Z</dcterms:modified>
</cp:coreProperties>
</file>